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C2B7"/>
    <a:srgbClr val="192A2C"/>
    <a:srgbClr val="87A7D0"/>
    <a:srgbClr val="E7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68"/>
    <p:restoredTop sz="96868"/>
  </p:normalViewPr>
  <p:slideViewPr>
    <p:cSldViewPr snapToGrid="0" snapToObjects="1">
      <p:cViewPr varScale="1">
        <p:scale>
          <a:sx n="111" d="100"/>
          <a:sy n="111" d="100"/>
        </p:scale>
        <p:origin x="24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339FF-76D1-684E-8B33-301FC962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004" y="1958292"/>
            <a:ext cx="2216759" cy="1664584"/>
          </a:xfrm>
          <a:prstGeom prst="rect">
            <a:avLst/>
          </a:prstGeom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0AFFEA3-04B2-D844-8FF1-1BD7457AB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911"/>
          <a:stretch/>
        </p:blipFill>
        <p:spPr>
          <a:xfrm>
            <a:off x="317500" y="1958292"/>
            <a:ext cx="5778500" cy="1664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5C425-52E9-9B4A-B1C4-5F12DA42E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43"/>
          <a:stretch/>
        </p:blipFill>
        <p:spPr>
          <a:xfrm>
            <a:off x="6096000" y="1958292"/>
            <a:ext cx="2661004" cy="16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86C9993-E039-A34A-98E7-1EE5625E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12" y="677864"/>
            <a:ext cx="7623376" cy="550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AB4B87-24ED-6748-BCD5-2090CA455610}"/>
              </a:ext>
            </a:extLst>
          </p:cNvPr>
          <p:cNvSpPr/>
          <p:nvPr/>
        </p:nvSpPr>
        <p:spPr>
          <a:xfrm>
            <a:off x="2870521" y="1250065"/>
            <a:ext cx="416688" cy="4906920"/>
          </a:xfrm>
          <a:prstGeom prst="rect">
            <a:avLst/>
          </a:prstGeom>
          <a:noFill/>
          <a:ln w="50800"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366AD3-B315-5140-A8CC-1E66DC3E7284}"/>
              </a:ext>
            </a:extLst>
          </p:cNvPr>
          <p:cNvSpPr txBox="1"/>
          <p:nvPr/>
        </p:nvSpPr>
        <p:spPr>
          <a:xfrm>
            <a:off x="1620456" y="1050010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91CAC-9162-E94A-9BAC-B125EDDDBD31}"/>
              </a:ext>
            </a:extLst>
          </p:cNvPr>
          <p:cNvSpPr txBox="1"/>
          <p:nvPr/>
        </p:nvSpPr>
        <p:spPr>
          <a:xfrm>
            <a:off x="1620456" y="1422156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D53A5-6D05-F747-983C-9BA89E7B85C1}"/>
              </a:ext>
            </a:extLst>
          </p:cNvPr>
          <p:cNvSpPr txBox="1"/>
          <p:nvPr/>
        </p:nvSpPr>
        <p:spPr>
          <a:xfrm>
            <a:off x="1620457" y="1817452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20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441B36-8BD1-7146-B100-204ECBF48A90}"/>
              </a:ext>
            </a:extLst>
          </p:cNvPr>
          <p:cNvCxnSpPr/>
          <p:nvPr/>
        </p:nvCxnSpPr>
        <p:spPr>
          <a:xfrm>
            <a:off x="2002420" y="1250065"/>
            <a:ext cx="775504" cy="8102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160509-5DB3-6442-8C10-68AC3AA181C7}"/>
              </a:ext>
            </a:extLst>
          </p:cNvPr>
          <p:cNvCxnSpPr>
            <a:cxnSpLocks/>
          </p:cNvCxnSpPr>
          <p:nvPr/>
        </p:nvCxnSpPr>
        <p:spPr>
          <a:xfrm flipV="1">
            <a:off x="1996634" y="1531144"/>
            <a:ext cx="781290" cy="119031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3FC05DF-9BC2-4D43-81CA-CB71968B9D06}"/>
              </a:ext>
            </a:extLst>
          </p:cNvPr>
          <p:cNvCxnSpPr>
            <a:cxnSpLocks/>
          </p:cNvCxnSpPr>
          <p:nvPr/>
        </p:nvCxnSpPr>
        <p:spPr>
          <a:xfrm flipV="1">
            <a:off x="2042933" y="1731199"/>
            <a:ext cx="734991" cy="291123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4DD2485-DFE2-1346-9AC9-EDDF48E3F643}"/>
              </a:ext>
            </a:extLst>
          </p:cNvPr>
          <p:cNvSpPr/>
          <p:nvPr/>
        </p:nvSpPr>
        <p:spPr>
          <a:xfrm>
            <a:off x="3352558" y="1233468"/>
            <a:ext cx="6319779" cy="185100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B3E5AE-634B-9C4E-A522-E87104F6E3EC}"/>
              </a:ext>
            </a:extLst>
          </p:cNvPr>
          <p:cNvSpPr/>
          <p:nvPr/>
        </p:nvSpPr>
        <p:spPr>
          <a:xfrm>
            <a:off x="3352558" y="1623966"/>
            <a:ext cx="6319779" cy="172091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117352-E1CB-9D4A-B99B-848E8E8A37E3}"/>
              </a:ext>
            </a:extLst>
          </p:cNvPr>
          <p:cNvSpPr/>
          <p:nvPr/>
        </p:nvSpPr>
        <p:spPr>
          <a:xfrm>
            <a:off x="3352557" y="1418568"/>
            <a:ext cx="6319779" cy="205398"/>
          </a:xfrm>
          <a:prstGeom prst="rect">
            <a:avLst/>
          </a:prstGeom>
          <a:noFill/>
          <a:ln w="38100">
            <a:solidFill>
              <a:srgbClr val="87A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156D40-F8D2-704B-AB87-B8F657AE64CE}"/>
              </a:ext>
            </a:extLst>
          </p:cNvPr>
          <p:cNvSpPr txBox="1"/>
          <p:nvPr/>
        </p:nvSpPr>
        <p:spPr>
          <a:xfrm>
            <a:off x="10218032" y="904448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A5A5BB-F3DC-594C-802C-95379C76A38B}"/>
              </a:ext>
            </a:extLst>
          </p:cNvPr>
          <p:cNvCxnSpPr>
            <a:cxnSpLocks/>
          </p:cNvCxnSpPr>
          <p:nvPr/>
        </p:nvCxnSpPr>
        <p:spPr>
          <a:xfrm flipH="1">
            <a:off x="9700187" y="1162072"/>
            <a:ext cx="506270" cy="142486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D16DFA-9511-674B-9E4F-304D8F01185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9737684" y="1450120"/>
            <a:ext cx="486136" cy="33369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7D3236-35D0-2443-A9F1-8FC70E6620EE}"/>
              </a:ext>
            </a:extLst>
          </p:cNvPr>
          <p:cNvCxnSpPr>
            <a:cxnSpLocks/>
          </p:cNvCxnSpPr>
          <p:nvPr/>
        </p:nvCxnSpPr>
        <p:spPr>
          <a:xfrm flipH="1" flipV="1">
            <a:off x="9737684" y="1710011"/>
            <a:ext cx="559443" cy="166750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E8FFBF-7094-E044-9B18-1849CAFBA6FB}"/>
              </a:ext>
            </a:extLst>
          </p:cNvPr>
          <p:cNvSpPr txBox="1"/>
          <p:nvPr/>
        </p:nvSpPr>
        <p:spPr>
          <a:xfrm>
            <a:off x="10223820" y="1250065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7B904B-731C-7846-81E4-62BB21415033}"/>
              </a:ext>
            </a:extLst>
          </p:cNvPr>
          <p:cNvSpPr txBox="1"/>
          <p:nvPr/>
        </p:nvSpPr>
        <p:spPr>
          <a:xfrm>
            <a:off x="10268189" y="1647099"/>
            <a:ext cx="763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000" baseline="-25000">
                <a:solidFill>
                  <a:srgbClr val="87A7D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000">
              <a:solidFill>
                <a:srgbClr val="87A7D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6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91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25B48B55-CA92-7544-8217-4223122F1EE0}"/>
              </a:ext>
            </a:extLst>
          </p:cNvPr>
          <p:cNvSpPr/>
          <p:nvPr/>
        </p:nvSpPr>
        <p:spPr>
          <a:xfrm rot="10800000">
            <a:off x="6246471" y="2696901"/>
            <a:ext cx="293225" cy="732099"/>
          </a:xfrm>
          <a:prstGeom prst="leftBrace">
            <a:avLst/>
          </a:prstGeom>
          <a:ln w="38100">
            <a:solidFill>
              <a:srgbClr val="19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9D734-41C9-5A45-8E06-87EFB9E7C801}"/>
              </a:ext>
            </a:extLst>
          </p:cNvPr>
          <p:cNvSpPr txBox="1"/>
          <p:nvPr/>
        </p:nvSpPr>
        <p:spPr>
          <a:xfrm>
            <a:off x="6539696" y="2770562"/>
            <a:ext cx="250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  <a:r>
              <a:rPr lang="en-US" sz="3200" baseline="-250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 </a:t>
            </a:r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- f</a:t>
            </a:r>
            <a:r>
              <a:rPr lang="en-US" sz="3200" baseline="-250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β0, β1</a:t>
            </a:r>
            <a:r>
              <a:rPr lang="en-US" sz="3200">
                <a:solidFill>
                  <a:srgbClr val="192A2C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(x)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4D06BF-F6E9-7143-AE85-73BB1C1025E3}"/>
              </a:ext>
            </a:extLst>
          </p:cNvPr>
          <p:cNvCxnSpPr/>
          <p:nvPr/>
        </p:nvCxnSpPr>
        <p:spPr>
          <a:xfrm>
            <a:off x="6211747" y="2708476"/>
            <a:ext cx="0" cy="732099"/>
          </a:xfrm>
          <a:prstGeom prst="line">
            <a:avLst/>
          </a:prstGeom>
          <a:ln>
            <a:solidFill>
              <a:srgbClr val="192A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6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469EE7-C952-C840-A91B-3E0BE8DF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3325" y="1761200"/>
            <a:ext cx="49022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FD4E1-3568-7340-BEC2-7C9D57AEAAD3}"/>
              </a:ext>
            </a:extLst>
          </p:cNvPr>
          <p:cNvSpPr txBox="1"/>
          <p:nvPr/>
        </p:nvSpPr>
        <p:spPr>
          <a:xfrm>
            <a:off x="7211029" y="5068171"/>
            <a:ext cx="20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+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l-GR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Β</a:t>
            </a:r>
            <a:r>
              <a:rPr lang="en-US" sz="32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200" baseline="30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*</a:t>
            </a:r>
            <a:r>
              <a:rPr lang="en-US" sz="32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B77B1-4E65-554D-910F-B86876379027}"/>
              </a:ext>
            </a:extLst>
          </p:cNvPr>
          <p:cNvCxnSpPr>
            <a:cxnSpLocks/>
          </p:cNvCxnSpPr>
          <p:nvPr/>
        </p:nvCxnSpPr>
        <p:spPr>
          <a:xfrm flipV="1">
            <a:off x="7419372" y="4393377"/>
            <a:ext cx="439838" cy="674794"/>
          </a:xfrm>
          <a:prstGeom prst="straightConnector1">
            <a:avLst/>
          </a:prstGeom>
          <a:ln>
            <a:solidFill>
              <a:srgbClr val="19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25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063017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>
            <a:off x="5139160" y="980897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50D60-DDFE-9C4C-A710-4986B7190CAC}"/>
              </a:ext>
            </a:extLst>
          </p:cNvPr>
          <p:cNvSpPr txBox="1"/>
          <p:nvPr/>
        </p:nvSpPr>
        <p:spPr>
          <a:xfrm>
            <a:off x="5139160" y="1565672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6CBE7B-EDF5-4B4F-9CB0-F2398801AE2E}"/>
              </a:ext>
            </a:extLst>
          </p:cNvPr>
          <p:cNvSpPr txBox="1"/>
          <p:nvPr/>
        </p:nvSpPr>
        <p:spPr>
          <a:xfrm>
            <a:off x="5164238" y="3674709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32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 rot="5400000">
            <a:off x="5164238" y="2505159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2215E7-A84D-884C-9926-D20042851647}"/>
              </a:ext>
            </a:extLst>
          </p:cNvPr>
          <p:cNvCxnSpPr/>
          <p:nvPr/>
        </p:nvCxnSpPr>
        <p:spPr>
          <a:xfrm>
            <a:off x="5648445" y="1273284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CBF710-4D6B-9447-84E6-76047B501E4F}"/>
              </a:ext>
            </a:extLst>
          </p:cNvPr>
          <p:cNvCxnSpPr/>
          <p:nvPr/>
        </p:nvCxnSpPr>
        <p:spPr>
          <a:xfrm>
            <a:off x="4446607" y="1286856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0AB2B7-55FE-724F-A7BA-F9067F179A53}"/>
              </a:ext>
            </a:extLst>
          </p:cNvPr>
          <p:cNvCxnSpPr/>
          <p:nvPr/>
        </p:nvCxnSpPr>
        <p:spPr>
          <a:xfrm>
            <a:off x="5650374" y="1871631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70CF9D-316E-604F-8055-E0ABA1AA6538}"/>
              </a:ext>
            </a:extLst>
          </p:cNvPr>
          <p:cNvCxnSpPr/>
          <p:nvPr/>
        </p:nvCxnSpPr>
        <p:spPr>
          <a:xfrm>
            <a:off x="4448536" y="1885203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3B7834-36B9-9442-9BE7-FE450791D283}"/>
              </a:ext>
            </a:extLst>
          </p:cNvPr>
          <p:cNvCxnSpPr/>
          <p:nvPr/>
        </p:nvCxnSpPr>
        <p:spPr>
          <a:xfrm>
            <a:off x="5648445" y="3967096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/>
          <p:nvPr/>
        </p:nvCxnSpPr>
        <p:spPr>
          <a:xfrm>
            <a:off x="4446607" y="3980668"/>
            <a:ext cx="601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192918" y="-229915"/>
            <a:ext cx="277570" cy="2045599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488072" y="25024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</p:spTree>
    <p:extLst>
      <p:ext uri="{BB962C8B-B14F-4D97-AF65-F5344CB8AC3E}">
        <p14:creationId xmlns:p14="http://schemas.microsoft.com/office/powerpoint/2010/main" val="354051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0ECFAD-D442-AF4A-AF4A-47DAA90E2F5A}"/>
              </a:ext>
            </a:extLst>
          </p:cNvPr>
          <p:cNvSpPr/>
          <p:nvPr/>
        </p:nvSpPr>
        <p:spPr>
          <a:xfrm>
            <a:off x="4291484" y="1015622"/>
            <a:ext cx="2063017" cy="3243862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0FD1-4C11-A14B-A006-F7A7A9AA0029}"/>
              </a:ext>
            </a:extLst>
          </p:cNvPr>
          <p:cNvSpPr txBox="1"/>
          <p:nvPr/>
        </p:nvSpPr>
        <p:spPr>
          <a:xfrm rot="5400000">
            <a:off x="4180719" y="2515270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68B0-B4E6-3A4C-AF2F-31E6877C936E}"/>
              </a:ext>
            </a:extLst>
          </p:cNvPr>
          <p:cNvSpPr txBox="1"/>
          <p:nvPr/>
        </p:nvSpPr>
        <p:spPr>
          <a:xfrm>
            <a:off x="5695556" y="2178489"/>
            <a:ext cx="613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...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D15E37-718F-F041-8C4A-23203BF279DA}"/>
              </a:ext>
            </a:extLst>
          </p:cNvPr>
          <p:cNvCxnSpPr>
            <a:cxnSpLocks/>
          </p:cNvCxnSpPr>
          <p:nvPr/>
        </p:nvCxnSpPr>
        <p:spPr>
          <a:xfrm flipV="1">
            <a:off x="4591177" y="1180619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1633405E-FF10-F948-B3C6-3EF37D293A29}"/>
              </a:ext>
            </a:extLst>
          </p:cNvPr>
          <p:cNvSpPr/>
          <p:nvPr/>
        </p:nvSpPr>
        <p:spPr>
          <a:xfrm>
            <a:off x="3784921" y="1015622"/>
            <a:ext cx="277793" cy="3243862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502F5-984D-1040-9059-46636E3D53DD}"/>
              </a:ext>
            </a:extLst>
          </p:cNvPr>
          <p:cNvSpPr txBox="1"/>
          <p:nvPr/>
        </p:nvSpPr>
        <p:spPr>
          <a:xfrm>
            <a:off x="2071869" y="2364744"/>
            <a:ext cx="257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n examples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A3FEA76-47A8-9041-BACC-58C60D9384D9}"/>
              </a:ext>
            </a:extLst>
          </p:cNvPr>
          <p:cNvSpPr/>
          <p:nvPr/>
        </p:nvSpPr>
        <p:spPr>
          <a:xfrm rot="5400000">
            <a:off x="5192918" y="-229915"/>
            <a:ext cx="277570" cy="2045599"/>
          </a:xfrm>
          <a:prstGeom prst="lef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1780A-91FA-B140-B8CC-2E107EEB5192}"/>
              </a:ext>
            </a:extLst>
          </p:cNvPr>
          <p:cNvSpPr txBox="1"/>
          <p:nvPr/>
        </p:nvSpPr>
        <p:spPr>
          <a:xfrm>
            <a:off x="4488072" y="250244"/>
            <a:ext cx="186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 features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84E8D7-E9A9-B34D-A982-DF762DE3F52F}"/>
              </a:ext>
            </a:extLst>
          </p:cNvPr>
          <p:cNvCxnSpPr>
            <a:cxnSpLocks/>
          </p:cNvCxnSpPr>
          <p:nvPr/>
        </p:nvCxnSpPr>
        <p:spPr>
          <a:xfrm flipV="1">
            <a:off x="4591177" y="3075847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72660F-B068-6043-8AB0-D7F197A870FA}"/>
              </a:ext>
            </a:extLst>
          </p:cNvPr>
          <p:cNvSpPr txBox="1"/>
          <p:nvPr/>
        </p:nvSpPr>
        <p:spPr>
          <a:xfrm rot="5400000">
            <a:off x="4584509" y="2532432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sex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EABC5D-D019-E041-A6BE-37AA3E8F4E91}"/>
              </a:ext>
            </a:extLst>
          </p:cNvPr>
          <p:cNvSpPr txBox="1"/>
          <p:nvPr/>
        </p:nvSpPr>
        <p:spPr>
          <a:xfrm rot="5400000">
            <a:off x="4970196" y="2488394"/>
            <a:ext cx="93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BMI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3CAB53-AF28-6644-864D-AE4A91987B0A}"/>
              </a:ext>
            </a:extLst>
          </p:cNvPr>
          <p:cNvCxnSpPr>
            <a:cxnSpLocks/>
          </p:cNvCxnSpPr>
          <p:nvPr/>
        </p:nvCxnSpPr>
        <p:spPr>
          <a:xfrm flipV="1">
            <a:off x="5039231" y="1180619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1FEEDC-A126-A24E-B25B-C336A1AE11F9}"/>
              </a:ext>
            </a:extLst>
          </p:cNvPr>
          <p:cNvCxnSpPr>
            <a:cxnSpLocks/>
          </p:cNvCxnSpPr>
          <p:nvPr/>
        </p:nvCxnSpPr>
        <p:spPr>
          <a:xfrm flipV="1">
            <a:off x="5039231" y="3075847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B5C9A54-F2F3-8D4A-9941-057489563822}"/>
              </a:ext>
            </a:extLst>
          </p:cNvPr>
          <p:cNvCxnSpPr>
            <a:cxnSpLocks/>
          </p:cNvCxnSpPr>
          <p:nvPr/>
        </p:nvCxnSpPr>
        <p:spPr>
          <a:xfrm flipV="1">
            <a:off x="5439948" y="1180619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E637E3-926D-014D-804A-D2FBAF4F6627}"/>
              </a:ext>
            </a:extLst>
          </p:cNvPr>
          <p:cNvCxnSpPr>
            <a:cxnSpLocks/>
          </p:cNvCxnSpPr>
          <p:nvPr/>
        </p:nvCxnSpPr>
        <p:spPr>
          <a:xfrm flipV="1">
            <a:off x="5439948" y="3075847"/>
            <a:ext cx="1" cy="10185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6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FEBF-187B-0E4B-B19E-762C6AAD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38" t="6406" b="6708"/>
          <a:stretch/>
        </p:blipFill>
        <p:spPr>
          <a:xfrm>
            <a:off x="3020993" y="555583"/>
            <a:ext cx="6931306" cy="49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694DF-76B1-9A41-A1BD-7CA3B2B47F83}"/>
              </a:ext>
            </a:extLst>
          </p:cNvPr>
          <p:cNvSpPr txBox="1"/>
          <p:nvPr/>
        </p:nvSpPr>
        <p:spPr>
          <a:xfrm>
            <a:off x="6232003" y="5399590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2D78C-402B-9040-9138-B6C2D50BE71B}"/>
              </a:ext>
            </a:extLst>
          </p:cNvPr>
          <p:cNvSpPr txBox="1"/>
          <p:nvPr/>
        </p:nvSpPr>
        <p:spPr>
          <a:xfrm>
            <a:off x="2372811" y="2543479"/>
            <a:ext cx="509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15144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55</Words>
  <Application>Microsoft Macintosh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21</cp:revision>
  <dcterms:created xsi:type="dcterms:W3CDTF">2020-01-26T22:05:09Z</dcterms:created>
  <dcterms:modified xsi:type="dcterms:W3CDTF">2020-02-03T13:37:14Z</dcterms:modified>
</cp:coreProperties>
</file>